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1" r:id="rId4"/>
    <p:sldId id="262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4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54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54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7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0871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816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20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481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04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82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1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43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7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89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915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73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23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22D7EDA-917C-4C5D-B687-6BE7235B359E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4806-34FD-4A7E-BD9C-CFBC4580D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9612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Parallelgebonden</a:t>
            </a:r>
            <a:r>
              <a:rPr lang="nl-NL" smtClean="0"/>
              <a:t/>
            </a:r>
            <a:br>
              <a:rPr lang="nl-NL" smtClean="0"/>
            </a:br>
            <a:r>
              <a:rPr lang="nl-NL" smtClean="0"/>
              <a:t>Boeket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Schaalschikking in stijl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328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693" y="369000"/>
            <a:ext cx="3904615" cy="6120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826265" y="1443208"/>
            <a:ext cx="3130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Parallel gebonden boeket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720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182" y="369000"/>
            <a:ext cx="3619636" cy="612000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961042" y="1448585"/>
            <a:ext cx="3130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 gebonden boeket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857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000" y="369000"/>
            <a:ext cx="4080000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25015" y="1393501"/>
            <a:ext cx="3130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 gebonden boeket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0439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2E1103-34E8-4821-86AA-4974D71D062B}"/>
</file>

<file path=customXml/itemProps2.xml><?xml version="1.0" encoding="utf-8"?>
<ds:datastoreItem xmlns:ds="http://schemas.openxmlformats.org/officeDocument/2006/customXml" ds:itemID="{5FEA9E58-B63D-4D64-AA1D-35FEA7285BBF}"/>
</file>

<file path=customXml/itemProps3.xml><?xml version="1.0" encoding="utf-8"?>
<ds:datastoreItem xmlns:ds="http://schemas.openxmlformats.org/officeDocument/2006/customXml" ds:itemID="{BCEDC5C6-4A04-4DE8-9BCC-2489AF765D5B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15</Words>
  <Application>Microsoft Office PowerPoint</Application>
  <PresentationFormat>Breedbeeld</PresentationFormat>
  <Paragraphs>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Parallelgebonden Boeket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2</cp:revision>
  <dcterms:created xsi:type="dcterms:W3CDTF">2017-03-20T21:08:14Z</dcterms:created>
  <dcterms:modified xsi:type="dcterms:W3CDTF">2017-03-20T21:58:32Z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